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18"/>
    </p:embeddedFont>
    <p:embeddedFont>
      <p:font typeface="Oswald" pitchFamily="2" charset="7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71362739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71362739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45991b49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45991b49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c94e0fd3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c94e0fd3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5991b49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45991b49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4acc7f40d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4acc7f40d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7b928dc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7b928dc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7bc3cb41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7bc3cb41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4acc7f40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4acc7f40d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16ce65e6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16ce65e6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4acc7f40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4acc7f40d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16ce65e6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16ce65e6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4acc7f40d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4acc7f40d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4acc7f40d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4acc7f40d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16ce65e6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16ce65e6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hyperlink" Target="http://newcovidcc.s3-website-us-east-1.amazonaws.com/" TargetMode="Externa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learning-amazon-web-services-aws-quicksight/understand-your-data-with-quicksight?autoAdvance=true&amp;autoSkip=false&amp;autoplay=true&amp;resume=tru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binaazim97/Covid-19-Trend-Analysi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urworldindata.org/coronaviru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/>
              <a:t>Covid-19 Case and Vaccination Analysis</a:t>
            </a:r>
            <a:r>
              <a:rPr lang="en" sz="4500"/>
              <a:t> </a:t>
            </a:r>
            <a:endParaRPr sz="45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Group 3: Christa Andersen, Sabina Azim, Natasha Vij</a:t>
            </a:r>
            <a:r>
              <a:rPr lang="en" sz="26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32">
                <a:solidFill>
                  <a:schemeClr val="dk1"/>
                </a:solidFill>
              </a:rPr>
              <a:t>Cloud Computing, Fall 2021</a:t>
            </a:r>
            <a:endParaRPr sz="2032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63" y="1312450"/>
            <a:ext cx="8747276" cy="31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336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Data Flow</a:t>
            </a:r>
            <a:endParaRPr sz="2900" b="1"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l="36635" t="17059" r="34850" b="19022"/>
          <a:stretch/>
        </p:blipFill>
        <p:spPr>
          <a:xfrm>
            <a:off x="2135175" y="1440625"/>
            <a:ext cx="500735" cy="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2969450" y="794620"/>
            <a:ext cx="2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+</a:t>
            </a:r>
            <a:endParaRPr sz="1600"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500" y="1275437"/>
            <a:ext cx="1077051" cy="83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4100" y="1153027"/>
            <a:ext cx="1077075" cy="107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105" y="1405227"/>
            <a:ext cx="57272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9025" y="1519355"/>
            <a:ext cx="980938" cy="3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4284" y="1405225"/>
            <a:ext cx="753467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239625" y="3563650"/>
            <a:ext cx="1077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Download raw data as Excel file from Our World in Data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698975" y="3486700"/>
            <a:ext cx="1077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Clean raw dataset in Excel to prepare for import into QuickSight 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458625" y="3563650"/>
            <a:ext cx="1077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Create visuals and dashboards to be hosted on website 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5909700" y="3563650"/>
            <a:ext cx="120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Use HTML &amp; CSS to format and style web pages 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3035900" y="3486700"/>
            <a:ext cx="11628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QuickSight uses SPICE to perform rapidly import data and perform queries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7315600" y="3502600"/>
            <a:ext cx="1307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Average"/>
                <a:ea typeface="Average"/>
                <a:cs typeface="Average"/>
                <a:sym typeface="Average"/>
              </a:rPr>
              <a:t>Upload HTML &amp; CSS files into S3 bucket to be hosted on static website</a:t>
            </a:r>
            <a:endParaRPr sz="1000"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Project Implementation</a:t>
            </a:r>
            <a:endParaRPr sz="60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l="14324" b="7986"/>
          <a:stretch/>
        </p:blipFill>
        <p:spPr>
          <a:xfrm>
            <a:off x="2827687" y="3135130"/>
            <a:ext cx="3488625" cy="17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36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Introduction to Quicksight </a:t>
            </a:r>
            <a:endParaRPr sz="2900" b="1"/>
          </a:p>
        </p:txBody>
      </p:sp>
      <p:sp>
        <p:nvSpPr>
          <p:cNvPr id="158" name="Google Shape;158;p24"/>
          <p:cNvSpPr txBox="1"/>
          <p:nvPr/>
        </p:nvSpPr>
        <p:spPr>
          <a:xfrm>
            <a:off x="311700" y="1192725"/>
            <a:ext cx="8747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AWS version of a visualization tool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Standard vs. Enterprise Edition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Enterprise edition needed for embedding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Pay-per-use model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$0.30/session, up to $5.00/reader/month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Dataset imported to SPICE (Super-fast, Parallel, In-memory Calculation Engine)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2" b="1"/>
              <a:t>S3 Static Website Demo</a:t>
            </a:r>
            <a:endParaRPr sz="3222" b="1"/>
          </a:p>
        </p:txBody>
      </p:sp>
      <p:sp>
        <p:nvSpPr>
          <p:cNvPr id="164" name="Google Shape;164;p25"/>
          <p:cNvSpPr txBox="1"/>
          <p:nvPr/>
        </p:nvSpPr>
        <p:spPr>
          <a:xfrm>
            <a:off x="1271400" y="4583818"/>
            <a:ext cx="660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COVID-19 Dashboard Website</a:t>
            </a:r>
            <a:endParaRPr dirty="0"/>
          </a:p>
        </p:txBody>
      </p:sp>
      <p:pic>
        <p:nvPicPr>
          <p:cNvPr id="2" name="Group 3 - Final CC Recording.mp4" descr="Group 3 - Final CC Recording.mp4">
            <a:hlinkClick r:id="" action="ppaction://media"/>
            <a:extLst>
              <a:ext uri="{FF2B5EF4-FFF2-40B4-BE49-F238E27FC236}">
                <a16:creationId xmlns:a16="http://schemas.microsoft.com/office/drawing/2014/main" id="{D1EF41E8-F4D6-AE41-BB42-A5C5B79768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979501"/>
            <a:ext cx="9144000" cy="3604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Overall Thoughts on Quicksight</a:t>
            </a:r>
            <a:endParaRPr sz="2900" b="1"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7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Similar to BI tools such as Tableau</a:t>
            </a:r>
            <a:endParaRPr>
              <a:solidFill>
                <a:schemeClr val="dk1"/>
              </a:solidFill>
            </a:endParaRPr>
          </a:p>
          <a:p>
            <a:pPr marL="914400" lvl="1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Importing data and creating visualizations</a:t>
            </a:r>
            <a:endParaRPr sz="1800"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Difficult to embed dashboards into publicly hosted websites </a:t>
            </a:r>
            <a:endParaRPr>
              <a:solidFill>
                <a:schemeClr val="dk1"/>
              </a:solidFill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Cost differences </a:t>
            </a:r>
            <a:endParaRPr>
              <a:solidFill>
                <a:schemeClr val="dk1"/>
              </a:solidFill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Ability to integrate SageMaker Models is a plus - future goal for this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learn more about AWS QuickSight, the following LinkedIn Learning course is a great resource!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Learning Amazon Web Services (AWS) QuickSight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00" y="1595088"/>
            <a:ext cx="4353004" cy="19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214150" y="1999050"/>
            <a:ext cx="8520600" cy="2265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 b="1"/>
              <a:t>Questions?</a:t>
            </a:r>
            <a:br>
              <a:rPr lang="en" sz="6000" b="1" dirty="0"/>
            </a:br>
            <a:r>
              <a:rPr lang="en" sz="1800" b="1" dirty="0"/>
              <a:t>More information about this project can be found on our </a:t>
            </a:r>
            <a:r>
              <a:rPr lang="en" sz="1800" b="1" dirty="0">
                <a:hlinkClick r:id="rId3"/>
              </a:rPr>
              <a:t>GitHub project page</a:t>
            </a:r>
            <a:r>
              <a:rPr lang="en" sz="1800" b="1" dirty="0"/>
              <a:t>. </a:t>
            </a:r>
            <a:endParaRPr sz="1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Overview </a:t>
            </a:r>
            <a:endParaRPr sz="2900" b="1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81475" y="1072000"/>
            <a:ext cx="8520600" cy="3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Project Introduction/Definition</a:t>
            </a:r>
            <a:endParaRPr sz="22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Project Goals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Expected Outcomes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Data Source </a:t>
            </a:r>
            <a:endParaRPr sz="18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Project Architecture</a:t>
            </a:r>
            <a:endParaRPr sz="22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Logical Architecture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Data Flow</a:t>
            </a:r>
            <a:endParaRPr sz="18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Project Implementation</a:t>
            </a:r>
            <a:endParaRPr sz="22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Quicksight Overview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Demonstration of project inputs and outputs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Project Introduction</a:t>
            </a:r>
            <a:endParaRPr sz="60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/>
              <a:t>Scope of the Project</a:t>
            </a:r>
            <a:endParaRPr b="1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Project Goals </a:t>
            </a:r>
            <a:endParaRPr sz="22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Develop a data science project that utilizes AWS services that we have covered in class, as well as new services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Utilize skills learned in other data science classes in conjunction with AWS (Data Mining, HTML, CSS)</a:t>
            </a:r>
            <a:endParaRPr sz="18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Expected Outcomes/Features</a:t>
            </a:r>
            <a:endParaRPr sz="22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 static website hosted via S3 to display the case and vaccination trends of Covid-19 in an attractive and user-friendly manner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/>
              <a:t>Background: COVID-19 Data Trends</a:t>
            </a:r>
            <a:endParaRPr b="1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first suspected case of COVID-19 was identified in Wuhan, China in December 2019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Since then, there have been </a:t>
            </a:r>
            <a:r>
              <a:rPr lang="en" b="1">
                <a:solidFill>
                  <a:schemeClr val="dk1"/>
                </a:solidFill>
              </a:rPr>
              <a:t>48 million confirmed cases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 b="1">
                <a:solidFill>
                  <a:schemeClr val="dk1"/>
                </a:solidFill>
              </a:rPr>
              <a:t>777,000 confirmed deaths</a:t>
            </a:r>
            <a:r>
              <a:rPr lang="en">
                <a:solidFill>
                  <a:schemeClr val="dk1"/>
                </a:solidFill>
              </a:rPr>
              <a:t> caused by COVID-19 worldwide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There are a number of organizations that track COVID-19 data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United States: Center for Disease Control, John Hopkins University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Worldwide: Our World in Data, World Health Organization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2" b="1"/>
              <a:t>Data Sources</a:t>
            </a:r>
            <a:r>
              <a:rPr lang="en" b="1"/>
              <a:t> </a:t>
            </a:r>
            <a:endParaRPr b="1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5" y="1126951"/>
            <a:ext cx="8976584" cy="32327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831625" y="4468925"/>
            <a:ext cx="71772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Dataset obtained from </a:t>
            </a:r>
            <a:r>
              <a:rPr lang="en" sz="1100" b="1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World in Data</a:t>
            </a:r>
            <a:endParaRPr sz="1100"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2750100" y="2335850"/>
            <a:ext cx="1821900" cy="644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4881650" y="2335850"/>
            <a:ext cx="1821900" cy="644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7013200" y="2335850"/>
            <a:ext cx="1821900" cy="644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7013200" y="1228150"/>
            <a:ext cx="1821900" cy="644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23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dataset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903575"/>
            <a:ext cx="2104800" cy="3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7432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Daily data for each country between 2/24/2020 and last update (11/28/2021)</a:t>
            </a:r>
            <a:endParaRPr>
              <a:solidFill>
                <a:schemeClr val="dk1"/>
              </a:solidFill>
            </a:endParaRPr>
          </a:p>
          <a:p>
            <a:pPr marL="274320" lvl="0" indent="-3429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Includes demographic variables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588" y="903575"/>
            <a:ext cx="6262723" cy="3914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Project Architecture</a:t>
            </a:r>
            <a:endParaRPr sz="60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904875" y="4172500"/>
            <a:ext cx="685800" cy="6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/>
              <a:t>AWS Architecture</a:t>
            </a:r>
            <a:endParaRPr sz="2900" b="1"/>
          </a:p>
        </p:txBody>
      </p:sp>
      <p:sp>
        <p:nvSpPr>
          <p:cNvPr id="113" name="Google Shape;113;p21"/>
          <p:cNvSpPr txBox="1"/>
          <p:nvPr/>
        </p:nvSpPr>
        <p:spPr>
          <a:xfrm>
            <a:off x="297225" y="2479350"/>
            <a:ext cx="1901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Amazon Identity Access Management (IAM)</a:t>
            </a:r>
            <a:endParaRPr sz="16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3812575" y="2479350"/>
            <a:ext cx="132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Amazon S3</a:t>
            </a:r>
            <a:r>
              <a:rPr lang="en" sz="1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6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7205375" y="2479350"/>
            <a:ext cx="1120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Amazon QuickSight</a:t>
            </a:r>
            <a:endParaRPr sz="16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2108475" y="1499213"/>
            <a:ext cx="132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Create Bucket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5316238" y="1499225"/>
            <a:ext cx="158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Create Dashboards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5046925" y="3997275"/>
            <a:ext cx="229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Host visuals on S3 Static Website 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75" y="41725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25" y="1602300"/>
            <a:ext cx="832900" cy="83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>
            <a:off x="1247775" y="3310650"/>
            <a:ext cx="0" cy="75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0350" y="1609130"/>
            <a:ext cx="832900" cy="81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6850" y="1595363"/>
            <a:ext cx="832893" cy="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/>
          <p:nvPr/>
        </p:nvSpPr>
        <p:spPr>
          <a:xfrm>
            <a:off x="4875500" y="3143825"/>
            <a:ext cx="2467575" cy="657625"/>
          </a:xfrm>
          <a:custGeom>
            <a:avLst/>
            <a:gdLst/>
            <a:ahLst/>
            <a:cxnLst/>
            <a:rect l="l" t="t" r="r" b="b"/>
            <a:pathLst>
              <a:path w="98703" h="26305" extrusionOk="0">
                <a:moveTo>
                  <a:pt x="98703" y="985"/>
                </a:moveTo>
                <a:cubicBezTo>
                  <a:pt x="91233" y="5205"/>
                  <a:pt x="70331" y="26468"/>
                  <a:pt x="53880" y="26304"/>
                </a:cubicBezTo>
                <a:cubicBezTo>
                  <a:pt x="37430" y="26140"/>
                  <a:pt x="8980" y="4384"/>
                  <a:pt x="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Google Shape;125;p21"/>
          <p:cNvSpPr txBox="1"/>
          <p:nvPr/>
        </p:nvSpPr>
        <p:spPr>
          <a:xfrm>
            <a:off x="1664225" y="4257700"/>
            <a:ext cx="2645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Policies:  AdministratorAccess (AWS          Managed), AWSQuickSightEmbedding (Customer Managed)</a:t>
            </a:r>
            <a:endParaRPr sz="1000" b="1" i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26" name="Google Shape;126;p21"/>
          <p:cNvCxnSpPr/>
          <p:nvPr/>
        </p:nvCxnSpPr>
        <p:spPr>
          <a:xfrm>
            <a:off x="1792537" y="2080447"/>
            <a:ext cx="21141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21"/>
          <p:cNvCxnSpPr/>
          <p:nvPr/>
        </p:nvCxnSpPr>
        <p:spPr>
          <a:xfrm>
            <a:off x="5001150" y="2082250"/>
            <a:ext cx="2167800" cy="24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462</Words>
  <Application>Microsoft Macintosh PowerPoint</Application>
  <PresentationFormat>On-screen Show (16:9)</PresentationFormat>
  <Paragraphs>69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Oswald</vt:lpstr>
      <vt:lpstr>Average</vt:lpstr>
      <vt:lpstr>Slate</vt:lpstr>
      <vt:lpstr>Covid-19 Case and Vaccination Analysis </vt:lpstr>
      <vt:lpstr>Overview </vt:lpstr>
      <vt:lpstr>Project Introduction</vt:lpstr>
      <vt:lpstr>Scope of the Project</vt:lpstr>
      <vt:lpstr>Background: COVID-19 Data Trends</vt:lpstr>
      <vt:lpstr>Data Sources </vt:lpstr>
      <vt:lpstr>Sample dataset</vt:lpstr>
      <vt:lpstr>Project Architecture</vt:lpstr>
      <vt:lpstr>AWS Architecture</vt:lpstr>
      <vt:lpstr>Data Flow</vt:lpstr>
      <vt:lpstr>Project Implementation</vt:lpstr>
      <vt:lpstr>Introduction to Quicksight </vt:lpstr>
      <vt:lpstr>S3 Static Website Demo</vt:lpstr>
      <vt:lpstr>Overall Thoughts on Quicksight</vt:lpstr>
      <vt:lpstr>Questions? More information about this project can be found on our GitHub project page.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Case and Vaccination Analysis </dc:title>
  <cp:lastModifiedBy>Vij, Natasha</cp:lastModifiedBy>
  <cp:revision>2</cp:revision>
  <dcterms:modified xsi:type="dcterms:W3CDTF">2021-11-29T18:23:05Z</dcterms:modified>
</cp:coreProperties>
</file>